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Caveat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Caveat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Cave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5.jpg"/><Relationship Id="rId5" Type="http://schemas.openxmlformats.org/officeDocument/2006/relationships/image" Target="../media/image7.jpg"/><Relationship Id="rId6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FFsLXoFdNjM" TargetMode="External"/><Relationship Id="rId4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… и не само ;)</a:t>
            </a:r>
            <a:endParaRPr/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23700"/>
            <a:ext cx="8839198" cy="213923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x="575750" y="3903700"/>
            <a:ext cx="5133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FFFFFF"/>
                </a:solidFill>
              </a:rPr>
              <a:t>Александър Асенов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FFFFFF"/>
                </a:solidFill>
              </a:rPr>
              <a:t>Ангел Ячев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FFFFFF"/>
                </a:solidFill>
              </a:rPr>
              <a:t>Васил Василев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FFFFFF"/>
                </a:solidFill>
              </a:rPr>
              <a:t>Лазар Френкев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667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bg" sz="2800">
                <a:solidFill>
                  <a:schemeClr val="dk1"/>
                </a:solidFill>
              </a:rPr>
              <a:t>Как подяволите асоцирате нещо LEGO кола с WebSite !1?!!?1!?</a:t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238" y="2293275"/>
            <a:ext cx="4529525" cy="25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575" y="2605962"/>
            <a:ext cx="3272424" cy="238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6">
            <a:off x="3166250" y="2605953"/>
            <a:ext cx="2705326" cy="2382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5">
            <a:alphaModFix/>
          </a:blip>
          <a:srcRect b="9923" l="0" r="4434" t="9658"/>
          <a:stretch/>
        </p:blipFill>
        <p:spPr>
          <a:xfrm>
            <a:off x="0" y="563675"/>
            <a:ext cx="3068175" cy="19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1575" y="197975"/>
            <a:ext cx="3272428" cy="240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513275" y="0"/>
            <a:ext cx="14193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3000">
                <a:latin typeface="Caveat"/>
                <a:ea typeface="Caveat"/>
                <a:cs typeface="Caveat"/>
                <a:sym typeface="Caveat"/>
              </a:rPr>
              <a:t>BEFORE </a:t>
            </a:r>
            <a:endParaRPr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3855100" y="1497750"/>
            <a:ext cx="19326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3600">
                <a:latin typeface="Caveat"/>
                <a:ea typeface="Caveat"/>
                <a:cs typeface="Caveat"/>
                <a:sym typeface="Caveat"/>
              </a:rPr>
              <a:t>AFTER</a:t>
            </a:r>
            <a:endParaRPr b="1" sz="36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9975" y="102775"/>
            <a:ext cx="553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Еехх...Управление…..</a:t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39475" cy="5037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езултат с изображение за LOOK AT THIS GIF"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575" y="2625100"/>
            <a:ext cx="5805425" cy="24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Автоматизиран вариант на схемата на свързване </a:t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675" y="1152475"/>
            <a:ext cx="7316651" cy="38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2714850" y="340225"/>
            <a:ext cx="37143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bg" sz="3000">
                <a:latin typeface="Caveat"/>
                <a:ea typeface="Caveat"/>
                <a:cs typeface="Caveat"/>
                <a:sym typeface="Caveat"/>
              </a:rPr>
              <a:t>BACKSTAGE FOOTAGE ;)</a:t>
            </a:r>
            <a:endParaRPr b="1" sz="30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52" name="Shape 152" title="drink and driveee">
            <a:hlinkClick r:id="rId3"/>
          </p:cNvPr>
          <p:cNvSpPr/>
          <p:nvPr/>
        </p:nvSpPr>
        <p:spPr>
          <a:xfrm>
            <a:off x="2052425" y="976225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Те това сме ние !</a:t>
            </a:r>
            <a:endParaRPr/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0" l="0" r="0" t="50463"/>
          <a:stretch/>
        </p:blipFill>
        <p:spPr>
          <a:xfrm>
            <a:off x="4213850" y="1523275"/>
            <a:ext cx="4930150" cy="351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23275"/>
            <a:ext cx="4213852" cy="351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3600"/>
              <a:t>Нашата цел</a:t>
            </a:r>
            <a:endParaRPr sz="3600"/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bg" sz="2400"/>
              <a:t>e да провокираме развитие.</a:t>
            </a:r>
            <a:endParaRPr sz="2400"/>
          </a:p>
        </p:txBody>
      </p:sp>
      <p:sp>
        <p:nvSpPr>
          <p:cNvPr id="68" name="Shape 68"/>
          <p:cNvSpPr txBox="1"/>
          <p:nvPr/>
        </p:nvSpPr>
        <p:spPr>
          <a:xfrm>
            <a:off x="8310400" y="141975"/>
            <a:ext cx="62901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200" y="1883300"/>
            <a:ext cx="419100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Малко по-подробно</a:t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bg"/>
              <a:t>Нека бъдем честни, почти всеки нов ТУЕС-ар знае, че се изучава нещо свързано с компютри, но нищо повече!</a:t>
            </a: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775" y="1867375"/>
            <a:ext cx="2966725" cy="26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Учение</a:t>
            </a:r>
            <a:endParaRPr/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bg" sz="2400"/>
              <a:t>което върви ръка за ръка с играта</a:t>
            </a:r>
            <a:endParaRPr sz="2400"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150" y="1790477"/>
            <a:ext cx="5519050" cy="31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- Невольо! Невольо! Ела да ни поправиш колата!</a:t>
            </a:r>
            <a:endParaRPr/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bg"/>
              <a:t>Щом е в движение, това означава, че сме се справили!</a:t>
            </a:r>
            <a:endParaRPr/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752" y="1778052"/>
            <a:ext cx="4773525" cy="31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75" y="152400"/>
            <a:ext cx="3629020" cy="4838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095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Достъпно и Лесно</a:t>
            </a:r>
            <a:endParaRPr/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bg" sz="2400"/>
              <a:t>Оставяме само хубавите чувства за човека отсреща</a:t>
            </a:r>
            <a:endParaRPr sz="2400"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625" y="1762750"/>
            <a:ext cx="5165975" cy="32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O</a:t>
            </a:r>
            <a:r>
              <a:rPr lang="bg"/>
              <a:t>n Budget</a:t>
            </a:r>
            <a:endParaRPr/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185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" sz="2400"/>
              <a:t>Малко части отдаденост и екипна работа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850" y="1957525"/>
            <a:ext cx="5165350" cy="20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Минута е много</a:t>
            </a:r>
            <a:endParaRPr/>
          </a:p>
        </p:txBody>
      </p:sp>
      <p:pic>
        <p:nvPicPr>
          <p:cNvPr descr="Резултат с изображение за time clicking gif"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7750" y="1895450"/>
            <a:ext cx="3295925" cy="31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Големи идеи малко време: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bg"/>
              <a:t>Оригиналната идея е много по-задълбочена и се надяваме да Ви представим нейната  реализация в близкото бъдеще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